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59" r:id="rId5"/>
    <p:sldId id="258" r:id="rId6"/>
    <p:sldId id="262" r:id="rId7"/>
    <p:sldId id="261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77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0830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662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71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5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133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534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412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376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6363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2460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80B40-E91C-474B-A959-164F24FC5416}" type="datetimeFigureOut">
              <a:rPr lang="fr-FR" smtClean="0"/>
              <a:t>30/11/2021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DF0D3-15AE-4044-8549-0D10857FB13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1148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3999" y="1633109"/>
            <a:ext cx="9144000" cy="2387600"/>
          </a:xfrm>
        </p:spPr>
        <p:txBody>
          <a:bodyPr/>
          <a:lstStyle/>
          <a:p>
            <a:r>
              <a:rPr lang="fr-FR" dirty="0" smtClean="0"/>
              <a:t>Portfolio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934" y="1482310"/>
            <a:ext cx="3584129" cy="13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117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Accueil / Code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04" y="1690688"/>
            <a:ext cx="5636741" cy="4080898"/>
          </a:xfrm>
        </p:spPr>
      </p:pic>
    </p:spTree>
    <p:extLst>
      <p:ext uri="{BB962C8B-B14F-4D97-AF65-F5344CB8AC3E}">
        <p14:creationId xmlns:p14="http://schemas.microsoft.com/office/powerpoint/2010/main" val="28126795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1697"/>
          </a:xfrm>
        </p:spPr>
        <p:txBody>
          <a:bodyPr/>
          <a:lstStyle/>
          <a:p>
            <a:r>
              <a:rPr lang="fr-FR" dirty="0" smtClean="0"/>
              <a:t>Accueil / Code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95" y="1416908"/>
            <a:ext cx="11381353" cy="468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075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1697"/>
          </a:xfrm>
        </p:spPr>
        <p:txBody>
          <a:bodyPr/>
          <a:lstStyle/>
          <a:p>
            <a:r>
              <a:rPr lang="fr-FR" dirty="0" smtClean="0"/>
              <a:t>Accueil / </a:t>
            </a:r>
            <a:r>
              <a:rPr lang="fr-FR" dirty="0" err="1" smtClean="0"/>
              <a:t>Css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328" y="255372"/>
            <a:ext cx="4772936" cy="645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618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2226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Accueil / Composant Projet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33" y="1043029"/>
            <a:ext cx="10557213" cy="5718847"/>
          </a:xfrm>
        </p:spPr>
      </p:pic>
    </p:spTree>
    <p:extLst>
      <p:ext uri="{BB962C8B-B14F-4D97-AF65-F5344CB8AC3E}">
        <p14:creationId xmlns:p14="http://schemas.microsoft.com/office/powerpoint/2010/main" val="22094316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6983"/>
          </a:xfrm>
        </p:spPr>
        <p:txBody>
          <a:bodyPr/>
          <a:lstStyle/>
          <a:p>
            <a:r>
              <a:rPr lang="fr-FR" dirty="0" smtClean="0"/>
              <a:t>Biographie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43" y="1112108"/>
            <a:ext cx="11309314" cy="5329881"/>
          </a:xfrm>
        </p:spPr>
      </p:pic>
    </p:spTree>
    <p:extLst>
      <p:ext uri="{BB962C8B-B14F-4D97-AF65-F5344CB8AC3E}">
        <p14:creationId xmlns:p14="http://schemas.microsoft.com/office/powerpoint/2010/main" val="19363680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TabsArea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135" y="306504"/>
            <a:ext cx="6333270" cy="6438200"/>
          </a:xfrm>
        </p:spPr>
      </p:pic>
    </p:spTree>
    <p:extLst>
      <p:ext uri="{BB962C8B-B14F-4D97-AF65-F5344CB8AC3E}">
        <p14:creationId xmlns:p14="http://schemas.microsoft.com/office/powerpoint/2010/main" val="34436109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1022" y="381600"/>
            <a:ext cx="2713935" cy="845837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Animations</a:t>
            </a:r>
            <a:br>
              <a:rPr lang="fr-FR" dirty="0" smtClean="0"/>
            </a:br>
            <a:r>
              <a:rPr lang="fr-FR" dirty="0" smtClean="0"/>
              <a:t>CSS3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134" y="202180"/>
            <a:ext cx="7008773" cy="6509137"/>
          </a:xfrm>
        </p:spPr>
      </p:pic>
    </p:spTree>
    <p:extLst>
      <p:ext uri="{BB962C8B-B14F-4D97-AF65-F5344CB8AC3E}">
        <p14:creationId xmlns:p14="http://schemas.microsoft.com/office/powerpoint/2010/main" val="15123010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Arborescence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899" y="2193196"/>
            <a:ext cx="3518202" cy="2460819"/>
          </a:xfrm>
        </p:spPr>
      </p:pic>
    </p:spTree>
    <p:extLst>
      <p:ext uri="{BB962C8B-B14F-4D97-AF65-F5344CB8AC3E}">
        <p14:creationId xmlns:p14="http://schemas.microsoft.com/office/powerpoint/2010/main" val="675377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r>
              <a:rPr lang="fr-FR" dirty="0" smtClean="0"/>
              <a:t> / Version Mobile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108" y="1690686"/>
            <a:ext cx="2300307" cy="4856205"/>
          </a:xfr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324" y="1690687"/>
            <a:ext cx="2300307" cy="485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582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r>
              <a:rPr lang="fr-FR" dirty="0" smtClean="0"/>
              <a:t> / Version Tablette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9" y="1690688"/>
            <a:ext cx="3642153" cy="4856205"/>
          </a:xfr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87" y="1690688"/>
            <a:ext cx="3642154" cy="485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38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r>
              <a:rPr lang="fr-FR" dirty="0" smtClean="0"/>
              <a:t> / Version Desktop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20" y="1927654"/>
            <a:ext cx="5652986" cy="3179805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27654"/>
            <a:ext cx="5652986" cy="317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92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1167"/>
          </a:xfrm>
        </p:spPr>
        <p:txBody>
          <a:bodyPr/>
          <a:lstStyle/>
          <a:p>
            <a:r>
              <a:rPr lang="fr-FR" dirty="0" smtClean="0"/>
              <a:t>Version Tablette / Mobile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379" y="1841571"/>
            <a:ext cx="3261910" cy="4351338"/>
          </a:xfrm>
          <a:ln>
            <a:solidFill>
              <a:schemeClr val="tx1"/>
            </a:solidFill>
          </a:ln>
        </p:spPr>
      </p:pic>
      <p:pic>
        <p:nvPicPr>
          <p:cNvPr id="5" name="Espace réservé du contenu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5804" y="142703"/>
            <a:ext cx="1079158" cy="63474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017" y="1841571"/>
            <a:ext cx="4363059" cy="26959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16680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7599"/>
          </a:xfrm>
        </p:spPr>
        <p:txBody>
          <a:bodyPr/>
          <a:lstStyle/>
          <a:p>
            <a:r>
              <a:rPr lang="fr-FR" dirty="0" smtClean="0"/>
              <a:t>Design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76" y="1086975"/>
            <a:ext cx="9870407" cy="536189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36562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Vidéo</a:t>
            </a:r>
            <a:endParaRPr lang="fr-FR" dirty="0"/>
          </a:p>
        </p:txBody>
      </p:sp>
      <p:pic>
        <p:nvPicPr>
          <p:cNvPr id="4" name="captu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1445" y="365125"/>
            <a:ext cx="9386567" cy="6108400"/>
          </a:xfrm>
        </p:spPr>
      </p:pic>
    </p:spTree>
    <p:extLst>
      <p:ext uri="{BB962C8B-B14F-4D97-AF65-F5344CB8AC3E}">
        <p14:creationId xmlns:p14="http://schemas.microsoft.com/office/powerpoint/2010/main" val="30069240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dépendances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React</a:t>
            </a:r>
            <a:r>
              <a:rPr lang="fr-FR" dirty="0" smtClean="0"/>
              <a:t> router v6</a:t>
            </a:r>
          </a:p>
          <a:p>
            <a:r>
              <a:rPr lang="fr-FR" dirty="0" err="1" smtClean="0"/>
              <a:t>React</a:t>
            </a:r>
            <a:r>
              <a:rPr lang="fr-FR" dirty="0" smtClean="0"/>
              <a:t> </a:t>
            </a:r>
            <a:r>
              <a:rPr lang="fr-FR" dirty="0" err="1" smtClean="0"/>
              <a:t>Bootstrap</a:t>
            </a:r>
            <a:r>
              <a:rPr lang="fr-FR" dirty="0" smtClean="0"/>
              <a:t> v2.0 (</a:t>
            </a:r>
            <a:r>
              <a:rPr lang="fr-FR" dirty="0" err="1" smtClean="0"/>
              <a:t>Bootstrap</a:t>
            </a:r>
            <a:r>
              <a:rPr lang="fr-FR" dirty="0" smtClean="0"/>
              <a:t> 5.1)</a:t>
            </a:r>
          </a:p>
          <a:p>
            <a:r>
              <a:rPr lang="fr-FR" dirty="0" smtClean="0"/>
              <a:t>Font </a:t>
            </a:r>
            <a:r>
              <a:rPr lang="fr-FR" dirty="0" err="1" smtClean="0"/>
              <a:t>awsome</a:t>
            </a:r>
            <a:r>
              <a:rPr lang="fr-FR" dirty="0" smtClean="0"/>
              <a:t> v5</a:t>
            </a:r>
          </a:p>
          <a:p>
            <a:r>
              <a:rPr lang="fr-FR" dirty="0" err="1" smtClean="0"/>
              <a:t>Netlify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1981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</TotalTime>
  <Words>52</Words>
  <Application>Microsoft Office PowerPoint</Application>
  <PresentationFormat>Grand écran</PresentationFormat>
  <Paragraphs>20</Paragraphs>
  <Slides>16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Portfolio</vt:lpstr>
      <vt:lpstr>Arborescence</vt:lpstr>
      <vt:lpstr>Wireframe / Version Mobile</vt:lpstr>
      <vt:lpstr>Wireframe / Version Tablette</vt:lpstr>
      <vt:lpstr>Wireframe / Version Desktop</vt:lpstr>
      <vt:lpstr>Version Tablette / Mobile</vt:lpstr>
      <vt:lpstr>Design</vt:lpstr>
      <vt:lpstr>Vidéo</vt:lpstr>
      <vt:lpstr>Les dépendances</vt:lpstr>
      <vt:lpstr>Accueil / Code</vt:lpstr>
      <vt:lpstr>Accueil / Code</vt:lpstr>
      <vt:lpstr>Accueil / Css</vt:lpstr>
      <vt:lpstr>Accueil / Composant Projet</vt:lpstr>
      <vt:lpstr>Biographie</vt:lpstr>
      <vt:lpstr>TabsArea</vt:lpstr>
      <vt:lpstr>Animations CSS3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Utilisateur Windows</dc:creator>
  <cp:lastModifiedBy>Utilisateur Windows</cp:lastModifiedBy>
  <cp:revision>25</cp:revision>
  <dcterms:created xsi:type="dcterms:W3CDTF">2021-11-29T08:38:50Z</dcterms:created>
  <dcterms:modified xsi:type="dcterms:W3CDTF">2021-11-30T08:46:45Z</dcterms:modified>
</cp:coreProperties>
</file>

<file path=docProps/thumbnail.jpeg>
</file>